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11" r:id="rId3"/>
    <p:sldId id="367" r:id="rId4"/>
    <p:sldId id="313" r:id="rId5"/>
    <p:sldId id="368" r:id="rId6"/>
    <p:sldId id="314" r:id="rId7"/>
    <p:sldId id="369" r:id="rId8"/>
    <p:sldId id="358" r:id="rId9"/>
    <p:sldId id="370" r:id="rId10"/>
    <p:sldId id="359" r:id="rId11"/>
    <p:sldId id="371" r:id="rId12"/>
    <p:sldId id="372" r:id="rId13"/>
    <p:sldId id="373" r:id="rId14"/>
    <p:sldId id="374" r:id="rId15"/>
    <p:sldId id="375" r:id="rId16"/>
    <p:sldId id="377" r:id="rId17"/>
    <p:sldId id="376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91" r:id="rId26"/>
    <p:sldId id="392" r:id="rId27"/>
    <p:sldId id="387" r:id="rId28"/>
    <p:sldId id="388" r:id="rId29"/>
    <p:sldId id="390" r:id="rId30"/>
    <p:sldId id="366" r:id="rId31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9BFD7"/>
    <a:srgbClr val="47B7E9"/>
    <a:srgbClr val="57BAD9"/>
    <a:srgbClr val="41EFEF"/>
    <a:srgbClr val="663300"/>
    <a:srgbClr val="996600"/>
    <a:srgbClr val="33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1" autoAdjust="0"/>
    <p:restoredTop sz="94719"/>
  </p:normalViewPr>
  <p:slideViewPr>
    <p:cSldViewPr snapToGrid="0">
      <p:cViewPr>
        <p:scale>
          <a:sx n="75" d="100"/>
          <a:sy n="75" d="100"/>
        </p:scale>
        <p:origin x="-2190" y="-8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625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6BF22-0478-4E55-8155-95D176E35A98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378"/>
            <a:ext cx="4302625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6378"/>
            <a:ext cx="4302625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456C0-8F36-41CB-9164-6A78ACC79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6BEA2-0642-4843-AB31-7593163AFCBF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0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39489-18A6-4439-B379-2AFFA33E61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404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Начало викторины (см. методические </a:t>
            </a:r>
            <a:r>
              <a:rPr lang="ru-RU" dirty="0" err="1" smtClean="0"/>
              <a:t>рекоммендации</a:t>
            </a:r>
            <a:r>
              <a:rPr lang="ru-RU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Конец викторины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Игра «Дом»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Мультфильм «</a:t>
            </a:r>
            <a:r>
              <a:rPr lang="en-US" dirty="0" smtClean="0"/>
              <a:t>Playing for your best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Мультфильм «</a:t>
            </a:r>
            <a:r>
              <a:rPr lang="en-US" dirty="0" smtClean="0"/>
              <a:t>Playing for your best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Мультфильм «</a:t>
            </a:r>
            <a:r>
              <a:rPr lang="en-US" dirty="0" smtClean="0"/>
              <a:t>Playing for your best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Текст см. в методических рекомендациях</a:t>
            </a:r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Игра</a:t>
            </a:r>
            <a:r>
              <a:rPr lang="ru-RU" baseline="0" dirty="0" smtClean="0"/>
              <a:t> «Пиши-Рисуй»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Игра в командах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A75-3802-4B78-86E5-3F5B31AF0809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211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A75-3802-4B78-86E5-3F5B31AF0809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37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A75-3802-4B78-86E5-3F5B31AF0809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5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A75-3802-4B78-86E5-3F5B31AF0809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556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A75-3802-4B78-86E5-3F5B31AF0809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6216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A75-3802-4B78-86E5-3F5B31AF0809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015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A75-3802-4B78-86E5-3F5B31AF0809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8358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A75-3802-4B78-86E5-3F5B31AF0809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052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A75-3802-4B78-86E5-3F5B31AF0809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155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A75-3802-4B78-86E5-3F5B31AF0809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4390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A75-3802-4B78-86E5-3F5B31AF0809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435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B7A75-3802-4B78-86E5-3F5B31AF0809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181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s://www.facebook.com/RUSADA.Russia" TargetMode="External"/><Relationship Id="rId7" Type="http://schemas.openxmlformats.org/officeDocument/2006/relationships/hyperlink" Target="https://www.instagram.com/rusada_russia/" TargetMode="External"/><Relationship Id="rId2" Type="http://schemas.openxmlformats.org/officeDocument/2006/relationships/hyperlink" Target="http://www.rusad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hyperlink" Target="https://twitter.com/rusada" TargetMode="External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3422" y="5192004"/>
            <a:ext cx="9918821" cy="960968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8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ru-RU" sz="8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8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ru-RU" sz="8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8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ru-RU" sz="8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Честная игра</a:t>
            </a:r>
            <a:endParaRPr lang="ru-RU" sz="80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0565" y="918774"/>
            <a:ext cx="11350869" cy="457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5250" y="83550"/>
            <a:ext cx="1353429" cy="8352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2263" y="1199552"/>
            <a:ext cx="110647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АССОЦИАЦИЯ</a:t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>РОССИЙСКОЕ АНТИДОПИНГОВОЕ АГЕНСТВО </a:t>
            </a:r>
            <a:r>
              <a:rPr lang="ru-RU" sz="2000" b="1" dirty="0" smtClean="0">
                <a:solidFill>
                  <a:schemeClr val="tx2"/>
                </a:solidFill>
              </a:rPr>
              <a:t>«</a:t>
            </a:r>
            <a:r>
              <a:rPr lang="ru-RU" sz="2000" b="1" dirty="0">
                <a:solidFill>
                  <a:schemeClr val="tx2"/>
                </a:solidFill>
              </a:rPr>
              <a:t>РУСАДА»</a:t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35842" name="Picture 2" descr="https://afisha.sakh.com/p/events/12665/2017070417440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4769" y="1961978"/>
            <a:ext cx="6228133" cy="3127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804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Z:\Отдел реализации образовательных программ\Специалист Конова В.А\школы\266_interesnye-fakty-o-drevnej-greci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862330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22300" y="0"/>
            <a:ext cx="11163300" cy="5670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Какая эстафета предшествует открытию Олимпийских игр?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722" name="AutoShape 2" descr="https://www.grekomania.ru/images/greek-articles/ancient-greece/big/266_interesnye-fakty-o-drevnej-grecii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019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sputnik-georgia.com/images/23288/96/232889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1427236"/>
            <a:ext cx="3886200" cy="5670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bg1"/>
                </a:solidFill>
              </a:rPr>
              <a:t>Эстафета Олимпийского огня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19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://www.kubanmakler.ru/NEDVIZHIMOST_SOCHI/images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6125"/>
            <a:ext cx="12192000" cy="8124497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397500" y="6137275"/>
            <a:ext cx="6540500" cy="3143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bg1"/>
                </a:solidFill>
              </a:rPr>
              <a:t>Где живут спортсмены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 во время Олимпийских игр?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1746" name="AutoShape 2" descr="https://vignette.wikia.nocookie.net/ideas/images/8/8e/Olympic_Continent_Rings.png/revision/latest/scale-to-width-down/640?cb=2016050110585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https://pastvu.com/_p/d/c/7/9/c793de60c01d57d0c12da88ee7c252a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pastvu.com/_p/d/c/7/9/c793de60c01d57d0c12da88ee7c252a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39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Z:\Отдел реализации образовательных программ\Специалист Конова В.А\школы\228b1c30-c318-4d7c-8c90-4dca76b83d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038" cy="685800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575300" y="6586909"/>
            <a:ext cx="6616700" cy="2710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solidFill>
                  <a:schemeClr val="bg1"/>
                </a:solidFill>
              </a:rPr>
              <a:t>В Олимпийской деревне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1746" name="AutoShape 2" descr="https://vignette.wikia.nocookie.net/ideas/images/8/8e/Olympic_Continent_Rings.png/revision/latest/scale-to-width-down/640?cb=2016050110585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70" name="AutoShape 2" descr="https://static0.persgroep.net/volkskrant/image/228b1c30-c318-4d7c-8c90-4dca76b83d77?width=664&amp;height=37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39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 descr="Z:\Отдел реализации образовательных программ\Специалист Конова В.А\школы\inx960x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2100"/>
            <a:ext cx="12192000" cy="812800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2336800" y="0"/>
            <a:ext cx="11264900" cy="15918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bg1"/>
                </a:solidFill>
              </a:rPr>
              <a:t>В каком году проходили 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Летние Олимпийские игры 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в Москве?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1746" name="AutoShape 2" descr="https://vignette.wikia.nocookie.net/ideas/images/8/8e/Olympic_Continent_Rings.png/revision/latest/scale-to-width-down/640?cb=2016050110585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70" name="AutoShape 2" descr="https://static0.persgroep.net/volkskrant/image/228b1c30-c318-4d7c-8c90-4dca76b83d77?width=664&amp;height=37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39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https://vignette.wikia.nocookie.net/ideas/images/8/8e/Olympic_Continent_Rings.png/revision/latest/scale-to-width-down/640?cb=2016050110585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70" name="AutoShape 2" descr="https://static0.persgroep.net/volkskrant/image/228b1c30-c318-4d7c-8c90-4dca76b83d77?width=664&amp;height=37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18" name="AutoShape 2" descr="https://s16.stc.all.kpcdn.net/share/i/12/8804823/inx960x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0420" name="Picture 4" descr="http://ribttes.com/wp-content/uploads/2014/10/moscow-e1414431808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824979"/>
            <a:ext cx="10091348" cy="5105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39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podrobnosti.ua/media/pictures/2016/7/19/thumbs/740x415/sbornaja-ukrainy-otpravljaetsja-v-rio-de-zhanejro_rect_338c7ea7ec0bb202e53e67d9e64aa6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395201" cy="6951364"/>
          </a:xfrm>
          <a:prstGeom prst="rect">
            <a:avLst/>
          </a:prstGeom>
          <a:noFill/>
        </p:spPr>
      </p:pic>
      <p:sp>
        <p:nvSpPr>
          <p:cNvPr id="31746" name="AutoShape 2" descr="https://vignette.wikia.nocookie.net/ideas/images/8/8e/Olympic_Continent_Rings.png/revision/latest/scale-to-width-down/640?cb=2016050110585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70" name="AutoShape 2" descr="https://static0.persgroep.net/volkskrant/image/228b1c30-c318-4d7c-8c90-4dca76b83d77?width=664&amp;height=37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18" name="AutoShape 2" descr="https://s16.stc.all.kpcdn.net/share/i/12/8804823/inx960x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520700" y="3805609"/>
            <a:ext cx="8636000" cy="15918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bg1"/>
                </a:solidFill>
              </a:rPr>
              <a:t>Где и когда прошли последние 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л</a:t>
            </a:r>
            <a:r>
              <a:rPr lang="ru-RU" sz="3600" b="1" dirty="0" smtClean="0">
                <a:solidFill>
                  <a:schemeClr val="bg1"/>
                </a:solidFill>
              </a:rPr>
              <a:t>етние </a:t>
            </a:r>
            <a:r>
              <a:rPr lang="ru-RU" sz="3600" b="1" dirty="0" smtClean="0">
                <a:solidFill>
                  <a:schemeClr val="bg1"/>
                </a:solidFill>
              </a:rPr>
              <a:t>Олимпийские </a:t>
            </a:r>
            <a:r>
              <a:rPr lang="ru-RU" sz="3600" b="1" dirty="0" smtClean="0">
                <a:solidFill>
                  <a:schemeClr val="bg1"/>
                </a:solidFill>
              </a:rPr>
              <a:t>игры?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9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https://vignette.wikia.nocookie.net/ideas/images/8/8e/Olympic_Continent_Rings.png/revision/latest/scale-to-width-down/640?cb=2016050110585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70" name="AutoShape 2" descr="https://static0.persgroep.net/volkskrant/image/228b1c30-c318-4d7c-8c90-4dca76b83d77?width=664&amp;height=37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3495" name="Picture 7" descr="Z:\Отдел реализации образовательных программ\Специалист Конова В.А\школы\2016_Summer_Olympics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7800"/>
            <a:ext cx="2882900" cy="3632454"/>
          </a:xfrm>
          <a:prstGeom prst="rect">
            <a:avLst/>
          </a:prstGeom>
          <a:noFill/>
        </p:spPr>
      </p:pic>
      <p:pic>
        <p:nvPicPr>
          <p:cNvPr id="63494" name="Picture 6" descr="http://travelcalendar.ru/wp-content/uploads/2016/02/Letnie-Olimpijskie-igry-2016-v-Rio-de-ZHanejro_gla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8900" y="2806700"/>
            <a:ext cx="8026400" cy="3514560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403600" y="1442666"/>
            <a:ext cx="11604381" cy="3143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rgbClr val="002060"/>
                </a:solidFill>
              </a:rPr>
              <a:t>В 2016 году в Рио-де-Жанейро (Бразилия)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3497" name="AutoShape 9" descr="https://upload.wikimedia.org/wikipedia/commons/thumb/0/05/Flag_of_Brazil.svg/250px-Flag_of_Brazil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3499" name="Picture 11" descr="http://culture-inc.com/eng/wp-content/uploads/2014/06/bandeira_do_brasil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" y="4127500"/>
            <a:ext cx="3048000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39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https://www.aeroflot.ru/ru-ru/routes/mow-korea/assets/img/slider_im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7701" y="0"/>
            <a:ext cx="13535525" cy="6858000"/>
          </a:xfrm>
          <a:prstGeom prst="rect">
            <a:avLst/>
          </a:prstGeom>
          <a:noFill/>
        </p:spPr>
      </p:pic>
      <p:sp>
        <p:nvSpPr>
          <p:cNvPr id="31746" name="AutoShape 2" descr="https://vignette.wikia.nocookie.net/ideas/images/8/8e/Olympic_Continent_Rings.png/revision/latest/scale-to-width-down/640?cb=2016050110585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70" name="AutoShape 2" descr="https://static0.persgroep.net/volkskrant/image/228b1c30-c318-4d7c-8c90-4dca76b83d77?width=664&amp;height=37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18" name="AutoShape 2" descr="https://s16.stc.all.kpcdn.net/share/i/12/8804823/inx960x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43100" y="5101009"/>
            <a:ext cx="8636000" cy="15918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bg1"/>
                </a:solidFill>
              </a:rPr>
              <a:t>Где и когда </a:t>
            </a:r>
            <a:r>
              <a:rPr lang="ru-RU" sz="3600" b="1" dirty="0" smtClean="0">
                <a:solidFill>
                  <a:schemeClr val="bg1"/>
                </a:solidFill>
              </a:rPr>
              <a:t>прошли последние</a:t>
            </a:r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ru-RU" sz="3600" b="1" dirty="0" smtClean="0">
                <a:solidFill>
                  <a:schemeClr val="bg1"/>
                </a:solidFill>
              </a:rPr>
              <a:t>з</a:t>
            </a:r>
            <a:r>
              <a:rPr lang="ru-RU" sz="3600" b="1" dirty="0" smtClean="0">
                <a:solidFill>
                  <a:schemeClr val="bg1"/>
                </a:solidFill>
              </a:rPr>
              <a:t>имние Олимпийские </a:t>
            </a:r>
            <a:r>
              <a:rPr lang="ru-RU" sz="3600" b="1" dirty="0" smtClean="0">
                <a:solidFill>
                  <a:schemeClr val="bg1"/>
                </a:solidFill>
              </a:rPr>
              <a:t>игры?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9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https://vignette.wikia.nocookie.net/ideas/images/8/8e/Olympic_Continent_Rings.png/revision/latest/scale-to-width-down/640?cb=2016050110585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70" name="AutoShape 2" descr="https://static0.persgroep.net/volkskrant/image/228b1c30-c318-4d7c-8c90-4dca76b83d77?width=664&amp;height=37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39801" y="5303466"/>
            <a:ext cx="4254500" cy="3143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2060"/>
                </a:solidFill>
              </a:rPr>
              <a:t>В 2018 году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в </a:t>
            </a:r>
            <a:r>
              <a:rPr lang="ru-RU" sz="3200" b="1" dirty="0" err="1" smtClean="0">
                <a:solidFill>
                  <a:srgbClr val="002060"/>
                </a:solidFill>
              </a:rPr>
              <a:t>Пхёнчхане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(Южная Корея)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65538" name="Picture 2" descr="https://i.ytimg.com/vi/fHF_fwkhZZU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715125" cy="3777258"/>
          </a:xfrm>
          <a:prstGeom prst="rect">
            <a:avLst/>
          </a:prstGeom>
          <a:noFill/>
        </p:spPr>
      </p:pic>
      <p:pic>
        <p:nvPicPr>
          <p:cNvPr id="65540" name="Picture 4" descr="http://olimp.kcbux.ru/2018_Penchan/image/kar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1079" y="2082800"/>
            <a:ext cx="5780922" cy="4775200"/>
          </a:xfrm>
          <a:prstGeom prst="rect">
            <a:avLst/>
          </a:prstGeom>
          <a:noFill/>
        </p:spPr>
      </p:pic>
      <p:sp>
        <p:nvSpPr>
          <p:cNvPr id="65542" name="AutoShape 6" descr="https://upload.wikimedia.org/wikipedia/commons/thumb/5/54/Flag_of_South_Korea_%281945-1948%29.svg/2000px-Flag_of_South_Korea_%281945-1948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5543" name="Picture 7" descr="Z:\Отдел реализации образовательных программ\Специалист Конова В.А\школы\2000px-Flag_of_South_Korea_(1945-1948)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2733" y="0"/>
            <a:ext cx="3087367" cy="2057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39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www.ice-nut.ru/greece/greece103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786130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15051" y="305084"/>
            <a:ext cx="4009349" cy="1371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Назовите Родину Олимпийских игр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fed.sibnovosti.ru/pictures/0603/2614/v_gruziyu_vpervye_privezut_olimpiyskiy_og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908802"/>
          </a:xfrm>
          <a:prstGeom prst="rect">
            <a:avLst/>
          </a:prstGeom>
          <a:noFill/>
        </p:spPr>
      </p:pic>
      <p:sp>
        <p:nvSpPr>
          <p:cNvPr id="31746" name="AutoShape 2" descr="https://vignette.wikia.nocookie.net/ideas/images/8/8e/Olympic_Continent_Rings.png/revision/latest/scale-to-width-down/640?cb=2016050110585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70" name="AutoShape 2" descr="https://static0.persgroep.net/volkskrant/image/228b1c30-c318-4d7c-8c90-4dca76b83d77?width=664&amp;height=37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18" name="AutoShape 2" descr="https://s16.stc.all.kpcdn.net/share/i/12/8804823/inx960x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177800" y="-152400"/>
            <a:ext cx="8636000" cy="15918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bg1"/>
                </a:solidFill>
              </a:rPr>
              <a:t>Какие игры проходят сразу после Олимпийских игр?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9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https://vignette.wikia.nocookie.net/ideas/images/8/8e/Olympic_Continent_Rings.png/revision/latest/scale-to-width-down/640?cb=2016050110585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70" name="AutoShape 2" descr="https://static0.persgroep.net/volkskrant/image/228b1c30-c318-4d7c-8c90-4dca76b83d77?width=664&amp;height=37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18" name="AutoShape 2" descr="https://s16.stc.all.kpcdn.net/share/i/12/8804823/inx960x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92300" y="1155700"/>
            <a:ext cx="7734300" cy="601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err="1" smtClean="0">
                <a:solidFill>
                  <a:schemeClr val="accent5">
                    <a:lumMod val="75000"/>
                  </a:schemeClr>
                </a:solidFill>
              </a:rPr>
              <a:t>Паралимпийские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l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игры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7586" name="Picture 2" descr="Z:\Отдел реализации образовательных программ\Специалист Конова В.А\школы\300px-IPC_logo_(2004)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150" y="587375"/>
            <a:ext cx="2857500" cy="2152650"/>
          </a:xfrm>
          <a:prstGeom prst="rect">
            <a:avLst/>
          </a:prstGeom>
          <a:noFill/>
        </p:spPr>
      </p:pic>
      <p:pic>
        <p:nvPicPr>
          <p:cNvPr id="67588" name="Picture 4" descr="http://magspace.ru/uploads/2010/03/18/auto_12-19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5000" y="241300"/>
            <a:ext cx="4635500" cy="3029463"/>
          </a:xfrm>
          <a:prstGeom prst="rect">
            <a:avLst/>
          </a:prstGeom>
          <a:noFill/>
        </p:spPr>
      </p:pic>
      <p:pic>
        <p:nvPicPr>
          <p:cNvPr id="67590" name="Picture 6" descr="https://gdb.currenttime.tv/2DD06878-27F2-458F-AECF-E9EDFF6C6335_cx0_cy3_cw0_w1023_r1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1" y="3264931"/>
            <a:ext cx="6121400" cy="3440669"/>
          </a:xfrm>
          <a:prstGeom prst="rect">
            <a:avLst/>
          </a:prstGeom>
          <a:noFill/>
        </p:spPr>
      </p:pic>
      <p:pic>
        <p:nvPicPr>
          <p:cNvPr id="67592" name="Picture 8" descr="http://cdn.tvc.ru/pictures/o/861/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75" y="3459576"/>
            <a:ext cx="4797425" cy="3214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39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 descr="https://ushki-ruchki.ru/uploads/images/p/e/s/pesni_iz_multikov_pesenka_mishon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9635" name="Picture 3" descr="Z:\Отдел реализации образовательных программ\Специалист Конова В.А\школы\pesni_iz_multikov_pesenka_mishon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8848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1955800" y="469900"/>
            <a:ext cx="8636000" cy="15918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Давайте </a:t>
            </a:r>
          </a:p>
          <a:p>
            <a:r>
              <a:rPr 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поиграем!</a:t>
            </a:r>
            <a:endParaRPr lang="ru-RU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inosmi.ru/images/18154/41/181544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9801" y="1695910"/>
            <a:ext cx="5168900" cy="34348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43100" y="533400"/>
            <a:ext cx="30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честность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17000" y="2628900"/>
            <a:ext cx="30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смелость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13200" y="5842000"/>
            <a:ext cx="394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работа над собой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04300" y="4902200"/>
            <a:ext cx="30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воля к победе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6100" y="4902200"/>
            <a:ext cx="30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400" y="2832100"/>
            <a:ext cx="30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уважение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88200" y="558800"/>
            <a:ext cx="30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дружба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0" y="2476500"/>
            <a:ext cx="82201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ЦЕННОСТИ СПОРТА</a:t>
            </a:r>
            <a:endParaRPr lang="ru-RU" sz="6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vkonova\Мои документы\Downloads\DD-Blue-Sky-Background-02138-Preview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36672" y="1854200"/>
            <a:ext cx="65012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Давайте </a:t>
            </a:r>
          </a:p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посмотрим мультфильм</a:t>
            </a:r>
          </a:p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 «Играй Честно»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vkonova\Мои документы\Downloads\DD-Blue-Sky-Background-02138-Preview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36672" y="1854200"/>
            <a:ext cx="65012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А теперь давайте </a:t>
            </a:r>
          </a:p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посмотрим мультфильм</a:t>
            </a:r>
          </a:p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 «Лови момент»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vkonova\Мои документы\Downloads\DD-Blue-Sky-Background-02138-Preview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91923" y="1854200"/>
            <a:ext cx="81907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Давайте в конце </a:t>
            </a:r>
          </a:p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посмотрим мультфильм</a:t>
            </a:r>
          </a:p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 «Игра настоящих чемпионов»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tatic.wixstatic.com/media/b9ef3d_cb1653e5448d4929b7b73c9cc55af02a~m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84300" y="698500"/>
            <a:ext cx="9372600" cy="5397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41500" y="2527300"/>
            <a:ext cx="8750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Calibri" pitchFamily="34" charset="0"/>
              </a:rPr>
              <a:t>ДОПИНГ</a:t>
            </a:r>
            <a:r>
              <a:rPr lang="en-US" sz="8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8000" b="1" dirty="0" smtClean="0">
                <a:solidFill>
                  <a:schemeClr val="bg1"/>
                </a:solidFill>
                <a:latin typeface="Calibri" pitchFamily="34" charset="0"/>
              </a:rPr>
              <a:t>= ОБМАН </a:t>
            </a:r>
            <a:endParaRPr lang="ru-RU" sz="80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ttp://www.teentor.com/ru/articles/pravila-obschenia-s-neznakomtsami-v-se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8301" y="2867082"/>
            <a:ext cx="5026470" cy="3673668"/>
          </a:xfrm>
          <a:prstGeom prst="rect">
            <a:avLst/>
          </a:prstGeom>
          <a:noFill/>
        </p:spPr>
      </p:pic>
      <p:pic>
        <p:nvPicPr>
          <p:cNvPr id="75778" name="Picture 2" descr="http://3d.kartinki-i-oboi.ru/user-content/uploads/wall/mid/59/klipart_chelovek_lupa_izuchenie_lyubopytstvo_19520_2560x1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0"/>
            <a:ext cx="3810000" cy="2857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27400" y="1828800"/>
            <a:ext cx="8600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НЕ ДОВЕРЯЙ ВСЕМУ, ЧТО ПИШУТ В ИНТЕРНЕТЕ!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300" y="4279900"/>
            <a:ext cx="5970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ПРОВЕРЯЙ ЛЮБУЮ ИНФОРМАЦИЮ!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 descr="Z:\Отдел реализации образовательных программ\Специалист Конова В.А\школы\ki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50571"/>
            <a:ext cx="12192000" cy="8708571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4432300" y="0"/>
            <a:ext cx="4254500" cy="22987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МЫ ЗА ЧЕСТНУЮ ИГРУ!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www.ice-nut.ru/greece/greece10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86130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27751" y="0"/>
            <a:ext cx="4009349" cy="1371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Древняя Греция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1390651" y="549276"/>
            <a:ext cx="9218083" cy="5688013"/>
          </a:xfrm>
          <a:prstGeom prst="rect">
            <a:avLst/>
          </a:prstGeom>
          <a:ln w="254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800" b="1" dirty="0">
              <a:solidFill>
                <a:srgbClr val="00B050"/>
              </a:solidFill>
              <a:latin typeface="Constantia" pitchFamily="18" charset="0"/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СПАСИБО ЗА ВНИМАНИЕ!</a:t>
            </a:r>
            <a:endParaRPr lang="en-US" sz="2800" b="1" dirty="0">
              <a:solidFill>
                <a:srgbClr val="16887D"/>
              </a:solidFill>
              <a:latin typeface="Constantia" pitchFamily="18" charset="0"/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800" b="1" dirty="0">
              <a:solidFill>
                <a:schemeClr val="accent1"/>
              </a:solidFill>
              <a:latin typeface="Constantia" pitchFamily="18" charset="0"/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u="sng" dirty="0">
                <a:solidFill>
                  <a:srgbClr val="00B050"/>
                </a:solidFill>
                <a:latin typeface="Constantia" pitchFamily="18" charset="0"/>
                <a:cs typeface="Arial" charset="0"/>
                <a:hlinkClick r:id="rId2"/>
              </a:rPr>
              <a:t>www.rusada.ru</a:t>
            </a:r>
            <a:endParaRPr lang="ru-RU" sz="2800" b="1" u="sng" dirty="0">
              <a:solidFill>
                <a:srgbClr val="00B050"/>
              </a:solidFill>
              <a:latin typeface="Constantia" pitchFamily="18" charset="0"/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rusada@rusada.ru</a:t>
            </a:r>
            <a:endParaRPr lang="ru-RU" sz="2800" b="1" dirty="0">
              <a:solidFill>
                <a:srgbClr val="16887D"/>
              </a:solidFill>
              <a:latin typeface="Constantia" pitchFamily="18" charset="0"/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800" dirty="0">
                <a:latin typeface="Constantia" pitchFamily="18" charset="0"/>
                <a:cs typeface="Arial" charset="0"/>
              </a:rPr>
              <a:t>тел.: </a:t>
            </a:r>
            <a:r>
              <a:rPr lang="ru-RU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+7 </a:t>
            </a:r>
            <a:r>
              <a:rPr lang="en-US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(495)</a:t>
            </a:r>
            <a:r>
              <a:rPr lang="ru-RU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788</a:t>
            </a:r>
            <a:r>
              <a:rPr lang="ru-RU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40 60</a:t>
            </a:r>
            <a:r>
              <a:rPr lang="ru-RU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 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>
                <a:solidFill>
                  <a:srgbClr val="FF0000"/>
                </a:solidFill>
                <a:latin typeface="Constantia" pitchFamily="18" charset="0"/>
                <a:cs typeface="Arial" charset="0"/>
              </a:rPr>
              <a:t>Горячая линия: </a:t>
            </a:r>
            <a:r>
              <a:rPr lang="en-US" sz="2800" b="1" dirty="0" smtClean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8 </a:t>
            </a:r>
            <a:r>
              <a:rPr lang="ru-RU" sz="2800" b="1" dirty="0" smtClean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(</a:t>
            </a:r>
            <a:r>
              <a:rPr lang="en-US" sz="2800" b="1" dirty="0" smtClean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800</a:t>
            </a:r>
            <a:r>
              <a:rPr lang="ru-RU" sz="2800" b="1" dirty="0" smtClean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) </a:t>
            </a:r>
            <a:r>
              <a:rPr lang="en-US" sz="2800" b="1" dirty="0" smtClean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770</a:t>
            </a:r>
            <a:r>
              <a:rPr lang="ru-RU" sz="2800" b="1" dirty="0" smtClean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-</a:t>
            </a:r>
            <a:r>
              <a:rPr lang="en-US" sz="2800" b="1" dirty="0" smtClean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03</a:t>
            </a:r>
            <a:r>
              <a:rPr lang="ru-RU" sz="2800" b="1" dirty="0" smtClean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-</a:t>
            </a:r>
            <a:r>
              <a:rPr lang="en-US" sz="2800" b="1" dirty="0" smtClean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32</a:t>
            </a:r>
            <a:endParaRPr lang="en-US" sz="2800" b="1" dirty="0">
              <a:solidFill>
                <a:srgbClr val="16887D"/>
              </a:solidFill>
              <a:latin typeface="Constantia" pitchFamily="18" charset="0"/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ПРОВЕРИТЬ ПРЕПАРАТ: </a:t>
            </a:r>
            <a:r>
              <a:rPr lang="en-US" sz="28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list.rusada.ru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ОБУЧЕНИЕ: </a:t>
            </a:r>
            <a:r>
              <a:rPr lang="en-US" sz="28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rusada.triagonal.net</a:t>
            </a:r>
            <a:r>
              <a:rPr lang="ru-RU" sz="2800" b="1" dirty="0">
                <a:solidFill>
                  <a:srgbClr val="00B050"/>
                </a:solidFill>
                <a:latin typeface="Constantia" pitchFamily="18" charset="0"/>
                <a:cs typeface="Arial" charset="0"/>
              </a:rPr>
              <a:t> </a:t>
            </a:r>
            <a:endParaRPr lang="en-US" sz="2800" b="1" dirty="0">
              <a:solidFill>
                <a:srgbClr val="00B050"/>
              </a:solidFill>
              <a:latin typeface="Constantia" pitchFamily="18" charset="0"/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>
                <a:latin typeface="Constantia" pitchFamily="18" charset="0"/>
                <a:cs typeface="Arial" charset="0"/>
              </a:rPr>
              <a:t>125284</a:t>
            </a:r>
            <a:r>
              <a:rPr lang="ru-RU" sz="2800" dirty="0">
                <a:latin typeface="Constantia" pitchFamily="18" charset="0"/>
                <a:cs typeface="Arial" charset="0"/>
              </a:rPr>
              <a:t>, г. Москва, Беговая ул., д.6А 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000" dirty="0">
              <a:latin typeface="Constantia" pitchFamily="18" charset="0"/>
              <a:cs typeface="Arial" charset="0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400" dirty="0">
                <a:latin typeface="Constantia" pitchFamily="18" charset="0"/>
                <a:cs typeface="Arial" charset="0"/>
              </a:rPr>
              <a:t/>
            </a:r>
            <a:br>
              <a:rPr lang="en-US" sz="1400" dirty="0">
                <a:latin typeface="Constantia" pitchFamily="18" charset="0"/>
                <a:cs typeface="Arial" charset="0"/>
              </a:rPr>
            </a:br>
            <a:endParaRPr lang="ru-RU" sz="1400" dirty="0">
              <a:latin typeface="Constantia" pitchFamily="18" charset="0"/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1400" dirty="0">
              <a:latin typeface="Constantia" pitchFamily="18" charset="0"/>
              <a:cs typeface="Arial" charset="0"/>
            </a:endParaRP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1600" dirty="0"/>
          </a:p>
        </p:txBody>
      </p:sp>
      <p:pic>
        <p:nvPicPr>
          <p:cNvPr id="31747" name="Рисунок 3" descr="facebook-32x32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6567" y="5659439"/>
            <a:ext cx="404284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4" descr="Twitter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1351" y="5659438"/>
            <a:ext cx="404283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5" descr="InstagramTransparent@512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2601" y="5659439"/>
            <a:ext cx="404284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Рисунок 6" descr="0_c80ca_1a92b012_orig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75917" y="5659438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ojde.biz/wp-content/uploads/2013/01/pierre-de-coubertin-1024x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35100" y="4699000"/>
            <a:ext cx="6667500" cy="14097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29215" y="5516636"/>
            <a:ext cx="6689285" cy="5670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bg1"/>
                </a:solidFill>
              </a:rPr>
              <a:t>Кто возродил традицию проведения Олимпийских игр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в наше время?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19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ojde.biz/wp-content/uploads/2013/01/pierre-de-coubertin-1024x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35100" y="4699000"/>
            <a:ext cx="6667500" cy="14097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84715" y="5097536"/>
            <a:ext cx="6689285" cy="5670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bg1"/>
                </a:solidFill>
              </a:rPr>
              <a:t>Пьер де Кубертен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19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5" name="Picture 7" descr="Z:\Отдел реализации образовательных программ\Специалист Конова В.А\школы\olympic-games-opening-sochi-2014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7368209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87619" y="871166"/>
            <a:ext cx="11604381" cy="3143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Как часто проводятся Олимпийские игры?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2772" name="AutoShape 4" descr="Image result for олимпийские игры открыт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https://st1.arjournal.com/wp-content/uploads/2014/02/olympic-games-opening-sochi-2014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39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5" name="Picture 7" descr="Z:\Отдел реализации образовательных программ\Специалист Конова В.А\школы\olympic-games-opening-sochi-2014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7368209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06719" y="833066"/>
            <a:ext cx="2688981" cy="3143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Раз в 4 года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2772" name="AutoShape 4" descr="Image result for олимпийские игры открыт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https://st1.arjournal.com/wp-content/uploads/2014/02/olympic-games-opening-sochi-2014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39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http://onfermer.ru/wp-content/uploads/2017/11/%D0%9F%D0%BE%D1%87%D0%B5%D0%BC%D1%83-%D0%B3%D0%BE%D0%BB%D1%83%D0%B1%D1%8C-%D1%81%D0%B8%D0%BC%D0%B2%D0%BE%D0%BB-%D0%BC%D0%B8%D1%80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5374" y="761206"/>
            <a:ext cx="7807325" cy="5855494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42900" y="604466"/>
            <a:ext cx="11604381" cy="3143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rgbClr val="002060"/>
                </a:solidFill>
              </a:rPr>
              <a:t>Назовите эмблему Олимпийских игр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1746" name="AutoShape 2" descr="https://vignette.wikia.nocookie.net/ideas/images/8/8e/Olympic_Continent_Rings.png/revision/latest/scale-to-width-down/640?cb=2016050110585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39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Z:\Отдел реализации образовательных программ\Специалист Конова В.А\школы\Olympic_Continent_Ring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33400"/>
            <a:ext cx="10543822" cy="593090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87619" y="591766"/>
            <a:ext cx="11604381" cy="3143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rgbClr val="002060"/>
                </a:solidFill>
              </a:rPr>
              <a:t>5 олимпийских колец, символизирующих части света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1746" name="AutoShape 2" descr="https://vignette.wikia.nocookie.net/ideas/images/8/8e/Olympic_Continent_Rings.png/revision/latest/scale-to-width-down/640?cb=2016050110585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39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1785</TotalTime>
  <Words>286</Words>
  <Application>Microsoft Office PowerPoint</Application>
  <PresentationFormat>Произвольный</PresentationFormat>
  <Paragraphs>83</Paragraphs>
  <Slides>30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  Честная игра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Пахноцкая Маргарита Андреевна</dc:creator>
  <cp:lastModifiedBy>vkonova</cp:lastModifiedBy>
  <cp:revision>188</cp:revision>
  <dcterms:created xsi:type="dcterms:W3CDTF">2017-03-17T08:47:41Z</dcterms:created>
  <dcterms:modified xsi:type="dcterms:W3CDTF">2018-03-14T05:15:54Z</dcterms:modified>
</cp:coreProperties>
</file>